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0" r:id="rId3"/>
    <p:sldId id="267" r:id="rId4"/>
    <p:sldId id="258" r:id="rId5"/>
    <p:sldId id="261" r:id="rId6"/>
    <p:sldId id="259" r:id="rId7"/>
    <p:sldId id="262" r:id="rId8"/>
    <p:sldId id="257" r:id="rId9"/>
    <p:sldId id="263" r:id="rId10"/>
    <p:sldId id="264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8" r:id="rId20"/>
    <p:sldId id="270" r:id="rId21"/>
    <p:sldId id="265" r:id="rId22"/>
    <p:sldId id="269" r:id="rId2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7280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94459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99392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343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9790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09943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6325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78526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5859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0993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61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0906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484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0669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019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991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305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519538-A99B-4124-901B-C6BA27A2C5F8}" type="datetimeFigureOut">
              <a:rPr lang="es-EC" smtClean="0"/>
              <a:t>08/06/2016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480DCE-46F1-4A45-9E38-878A2D33D1D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9479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83586" y="502274"/>
            <a:ext cx="8689976" cy="2509213"/>
          </a:xfrm>
        </p:spPr>
        <p:txBody>
          <a:bodyPr>
            <a:normAutofit/>
          </a:bodyPr>
          <a:lstStyle/>
          <a:p>
            <a:r>
              <a:rPr lang="es-ES" sz="60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Proyecto Base de Datos </a:t>
            </a:r>
            <a:br>
              <a:rPr lang="es-ES" sz="60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s-ES" sz="60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Multidimensionales</a:t>
            </a:r>
            <a:endParaRPr lang="es-EC" sz="6000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1980" y="3339143"/>
            <a:ext cx="3659859" cy="2212823"/>
          </a:xfrm>
        </p:spPr>
        <p:txBody>
          <a:bodyPr>
            <a:normAutofit fontScale="92500" lnSpcReduction="20000"/>
          </a:bodyPr>
          <a:lstStyle/>
          <a:p>
            <a:r>
              <a:rPr lang="es-ES" b="1" cap="none" dirty="0" smtClean="0">
                <a:solidFill>
                  <a:schemeClr val="tx1"/>
                </a:solidFill>
              </a:rPr>
              <a:t>Ing. Juan Zaldumbide</a:t>
            </a:r>
          </a:p>
          <a:p>
            <a:endParaRPr lang="es-ES" b="1" cap="none" dirty="0" smtClean="0">
              <a:solidFill>
                <a:schemeClr val="tx1"/>
              </a:solidFill>
            </a:endParaRPr>
          </a:p>
          <a:p>
            <a:r>
              <a:rPr lang="es-ES" b="1" cap="none" dirty="0" smtClean="0">
                <a:solidFill>
                  <a:schemeClr val="tx1"/>
                </a:solidFill>
              </a:rPr>
              <a:t>Integrantes:</a:t>
            </a:r>
          </a:p>
          <a:p>
            <a:r>
              <a:rPr lang="es-ES" b="1" cap="none" dirty="0" smtClean="0">
                <a:solidFill>
                  <a:schemeClr val="tx1"/>
                </a:solidFill>
              </a:rPr>
              <a:t>Bastidas Geovanny</a:t>
            </a:r>
          </a:p>
          <a:p>
            <a:r>
              <a:rPr lang="es-ES" b="1" cap="none" dirty="0" smtClean="0">
                <a:solidFill>
                  <a:schemeClr val="tx1"/>
                </a:solidFill>
              </a:rPr>
              <a:t>Chicaiza Jessica</a:t>
            </a:r>
            <a:endParaRPr lang="es-EC" b="1" cap="none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goinkscape.com/wp-content/uploads/2015/07/twitter-logo-fin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31" y="231819"/>
            <a:ext cx="1906073" cy="1906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08" y="3883431"/>
            <a:ext cx="1891007" cy="1668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03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73" y="2323347"/>
            <a:ext cx="10832634" cy="2248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2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40952" y="1365493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CONSULTA DE DATOS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0871" r="23886" b="57791"/>
          <a:stretch/>
        </p:blipFill>
        <p:spPr>
          <a:xfrm>
            <a:off x="821400" y="2961670"/>
            <a:ext cx="10803553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5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0872" b="10255"/>
          <a:stretch/>
        </p:blipFill>
        <p:spPr>
          <a:xfrm>
            <a:off x="1066800" y="1159099"/>
            <a:ext cx="10047668" cy="4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99" r="49520" b="8038"/>
          <a:stretch/>
        </p:blipFill>
        <p:spPr bwMode="auto">
          <a:xfrm>
            <a:off x="1940542" y="906538"/>
            <a:ext cx="7731492" cy="4515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799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-1392" t="10519" r="20563" b="53697"/>
          <a:stretch/>
        </p:blipFill>
        <p:spPr>
          <a:xfrm>
            <a:off x="837126" y="1970467"/>
            <a:ext cx="10470524" cy="26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1048" r="14938" b="23988"/>
          <a:stretch/>
        </p:blipFill>
        <p:spPr>
          <a:xfrm>
            <a:off x="700825" y="1262131"/>
            <a:ext cx="10503795" cy="45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3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29534" b="23108"/>
          <a:stretch/>
        </p:blipFill>
        <p:spPr>
          <a:xfrm>
            <a:off x="545338" y="1727673"/>
            <a:ext cx="11646662" cy="31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7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13774" y="824579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ANÁLISIS 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991931" y="2420756"/>
            <a:ext cx="9380113" cy="229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s-EC" sz="1600" b="1" kern="0" dirty="0">
                <a:solidFill>
                  <a:srgbClr val="C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s-EC" dirty="0">
                <a:ea typeface="Calibri" panose="020F0502020204030204" pitchFamily="34" charset="0"/>
              </a:rPr>
              <a:t>Los </a:t>
            </a:r>
            <a:r>
              <a:rPr lang="es-EC" dirty="0" err="1">
                <a:ea typeface="Calibri" panose="020F0502020204030204" pitchFamily="34" charset="0"/>
              </a:rPr>
              <a:t>tweets</a:t>
            </a:r>
            <a:r>
              <a:rPr lang="es-EC" dirty="0">
                <a:ea typeface="Calibri" panose="020F0502020204030204" pitchFamily="34" charset="0"/>
              </a:rPr>
              <a:t> recolectados durante la semana en diferentes regiones del ecuador demuestra que los ecuatorianos utilizan esta plataforma grandemente.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s-EC" dirty="0">
                <a:ea typeface="Calibri" panose="020F0502020204030204" pitchFamily="34" charset="0"/>
              </a:rPr>
              <a:t>Los </a:t>
            </a:r>
            <a:r>
              <a:rPr lang="es-EC" dirty="0" err="1">
                <a:ea typeface="Calibri" panose="020F0502020204030204" pitchFamily="34" charset="0"/>
              </a:rPr>
              <a:t>tweets</a:t>
            </a:r>
            <a:r>
              <a:rPr lang="es-EC" dirty="0">
                <a:ea typeface="Calibri" panose="020F0502020204030204" pitchFamily="34" charset="0"/>
              </a:rPr>
              <a:t> </a:t>
            </a:r>
            <a:r>
              <a:rPr lang="es-EC" dirty="0" smtClean="0">
                <a:ea typeface="Calibri" panose="020F0502020204030204" pitchFamily="34" charset="0"/>
              </a:rPr>
              <a:t>recolectados </a:t>
            </a:r>
            <a:r>
              <a:rPr lang="es-EC" dirty="0">
                <a:ea typeface="Calibri" panose="020F0502020204030204" pitchFamily="34" charset="0"/>
              </a:rPr>
              <a:t>fueron segundo a segundo, incluso pasada la media noche</a:t>
            </a:r>
            <a:r>
              <a:rPr lang="es-EC" dirty="0" smtClean="0">
                <a:ea typeface="Calibri" panose="020F0502020204030204" pitchFamily="34" charset="0"/>
              </a:rPr>
              <a:t>.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s-EC" dirty="0" smtClean="0">
                <a:effectLst/>
                <a:ea typeface="Calibri" panose="020F0502020204030204" pitchFamily="34" charset="0"/>
              </a:rPr>
              <a:t>Cabe destacar que en regiones como pedernales no hubo mucha recolección de </a:t>
            </a:r>
            <a:r>
              <a:rPr lang="es-EC" dirty="0" err="1" smtClean="0">
                <a:effectLst/>
                <a:ea typeface="Calibri" panose="020F0502020204030204" pitchFamily="34" charset="0"/>
              </a:rPr>
              <a:t>tweets</a:t>
            </a:r>
            <a:r>
              <a:rPr lang="es-EC" dirty="0" smtClean="0">
                <a:effectLst/>
                <a:ea typeface="Calibri" panose="020F0502020204030204" pitchFamily="34" charset="0"/>
              </a:rPr>
              <a:t> y esto se debe a que esa provincia esta pasando por una situación critica.</a:t>
            </a: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s-EC" dirty="0" smtClean="0">
                <a:ea typeface="Calibri" panose="020F0502020204030204" pitchFamily="34" charset="0"/>
              </a:rPr>
              <a:t>Entre las regiones, el que </a:t>
            </a:r>
            <a:r>
              <a:rPr lang="es-EC" dirty="0" err="1" smtClean="0">
                <a:ea typeface="Calibri" panose="020F0502020204030204" pitchFamily="34" charset="0"/>
              </a:rPr>
              <a:t>mayór</a:t>
            </a:r>
            <a:r>
              <a:rPr lang="es-EC" dirty="0" smtClean="0">
                <a:ea typeface="Calibri" panose="020F0502020204030204" pitchFamily="34" charset="0"/>
              </a:rPr>
              <a:t> recaudo de </a:t>
            </a:r>
            <a:r>
              <a:rPr lang="es-EC" dirty="0" err="1" smtClean="0">
                <a:ea typeface="Calibri" panose="020F0502020204030204" pitchFamily="34" charset="0"/>
              </a:rPr>
              <a:t>tweets</a:t>
            </a:r>
            <a:r>
              <a:rPr lang="es-EC" dirty="0" smtClean="0">
                <a:ea typeface="Calibri" panose="020F0502020204030204" pitchFamily="34" charset="0"/>
              </a:rPr>
              <a:t> tuvo fue la Sierra, dejando en cuarto lugar a la región Insular.</a:t>
            </a:r>
            <a:endParaRPr lang="es-EC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0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6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107" t="11672" r="8262" b="5336"/>
          <a:stretch/>
        </p:blipFill>
        <p:spPr>
          <a:xfrm>
            <a:off x="590281" y="286555"/>
            <a:ext cx="11011437" cy="64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26654" y="2537469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ARQUITECTURA DE LA BASE DE DATOS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036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120" y="303206"/>
            <a:ext cx="10364451" cy="1596177"/>
          </a:xfrm>
        </p:spPr>
        <p:txBody>
          <a:bodyPr/>
          <a:lstStyle/>
          <a:p>
            <a:r>
              <a:rPr lang="es-ES" dirty="0" smtClean="0"/>
              <a:t>Tweets /provincia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13" y="2025508"/>
            <a:ext cx="8167032" cy="46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10" y="631065"/>
            <a:ext cx="10097036" cy="56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13775" y="2704895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GRACIAS 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03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432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0304" y="4443211"/>
            <a:ext cx="3322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PROVINCIAS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MANABÍ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ESMERALDAS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SANTA ELENA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GALÁPAGOS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PICHINCHA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GUARANDA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PASTAZA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703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17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27871" y="1000217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RECOPILACIÓN DE TWEETS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098" name="Picture 2" descr="http://www.gatogeek.co/wp-content/uploads/2014/05/twit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0"/>
          <a:stretch/>
        </p:blipFill>
        <p:spPr bwMode="auto">
          <a:xfrm>
            <a:off x="2644314" y="3200078"/>
            <a:ext cx="3265782" cy="30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gatogeek.co/wp-content/uploads/2014/05/twitt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570"/>
          <a:stretch/>
        </p:blipFill>
        <p:spPr bwMode="auto">
          <a:xfrm>
            <a:off x="6839002" y="3200078"/>
            <a:ext cx="3265782" cy="30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8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3" y="716589"/>
            <a:ext cx="11367417" cy="4447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3" y="5512158"/>
            <a:ext cx="11367417" cy="3090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63" y="5164429"/>
            <a:ext cx="11367417" cy="3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8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49381" y="773063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REPLICACIÓN POR PROVINCIAS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74" name="Picture 2" descr="https://encrypted-tbn1.gstatic.com/images?q=tbn:ANd9GcRlN6grAJAXVYa67ssg4i4Yu-CudkN4c1Z1j9ljKRu0hxsZxxyr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98" y="2665927"/>
            <a:ext cx="3920266" cy="41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6" y="1929452"/>
            <a:ext cx="10458209" cy="364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9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46350" y="940489"/>
            <a:ext cx="10364451" cy="1596177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s-ES" sz="7200" b="1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REPLICACIÓN POR REGIONES</a:t>
            </a:r>
            <a:endParaRPr lang="es-EC" sz="7200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050" name="Picture 2" descr="http://viajeaecuador.es/wp-content/uploads/2009/01/371px-ecuadorenumerado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87" y="2921021"/>
            <a:ext cx="353377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156</TotalTime>
  <Words>46</Words>
  <Application>Microsoft Office PowerPoint</Application>
  <PresentationFormat>Panorámica</PresentationFormat>
  <Paragraphs>27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Tw Cen MT</vt:lpstr>
      <vt:lpstr>Gota</vt:lpstr>
      <vt:lpstr>Proyecto Base de Datos  Multidimensionales</vt:lpstr>
      <vt:lpstr>ARQUITECTURA DE LA BASE DE DATOS</vt:lpstr>
      <vt:lpstr>Presentación de PowerPoint</vt:lpstr>
      <vt:lpstr>Presentación de PowerPoint</vt:lpstr>
      <vt:lpstr>RECOPILACIÓN DE TWEETS</vt:lpstr>
      <vt:lpstr>Presentación de PowerPoint</vt:lpstr>
      <vt:lpstr>REPLICACIÓN POR PROVINCIAS</vt:lpstr>
      <vt:lpstr>Presentación de PowerPoint</vt:lpstr>
      <vt:lpstr>REPLICACIÓN POR REGIONES</vt:lpstr>
      <vt:lpstr>Presentación de PowerPoint</vt:lpstr>
      <vt:lpstr>CONSULTA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</vt:lpstr>
      <vt:lpstr>Presentación de PowerPoint</vt:lpstr>
      <vt:lpstr>Presentación de PowerPoint</vt:lpstr>
      <vt:lpstr>Tweets /provincia</vt:lpstr>
      <vt:lpstr>Presentación de PowerPoint</vt:lpstr>
      <vt:lpstr>GRACIAS 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jessica</dc:creator>
  <cp:lastModifiedBy>jessica</cp:lastModifiedBy>
  <cp:revision>11</cp:revision>
  <dcterms:created xsi:type="dcterms:W3CDTF">2016-06-08T15:00:21Z</dcterms:created>
  <dcterms:modified xsi:type="dcterms:W3CDTF">2016-06-08T20:09:31Z</dcterms:modified>
</cp:coreProperties>
</file>